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4B80"/>
    <a:srgbClr val="DFE8F4"/>
    <a:srgbClr val="DACFA6"/>
    <a:srgbClr val="C3B1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594" y="96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6F5B9C1-6FF2-4E49-AB0C-45E37859B6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FFB880CB-075B-4D70-8EEB-A220B8ED41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F6BF937-7865-4B36-921B-610097A89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A50C2-589C-42C8-B763-56D87D9D16BD}" type="datetimeFigureOut">
              <a:rPr lang="ko-KR" altLang="en-US" smtClean="0"/>
              <a:t>2024-01-26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301ACB6-EFEF-475B-BC73-E40B710CB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DC135D0-B3F0-46AE-B0BF-209EA0B25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7A479-1FB4-4076-82AD-4520E3445C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42408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0F10889-A5CB-44D0-970D-EBDABBF19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079F362A-D1F2-4ACE-9DE1-18AC342BDA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4298A321-7FA9-4ED5-9EB1-C00D0EA24E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6EE09A8-9CCA-442B-A526-53A42A08D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A50C2-589C-42C8-B763-56D87D9D16BD}" type="datetimeFigureOut">
              <a:rPr lang="ko-KR" altLang="en-US" smtClean="0"/>
              <a:t>2024-01-26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2B2AEAD-4CF7-47ED-8F6A-D72591A4F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4037086-FA39-471F-8BCD-ECAC475BF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7A479-1FB4-4076-82AD-4520E3445C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0146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A9B0DCC-C3B1-4F04-AC08-9B0D56B3A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C8EE541A-AE93-4A3A-931A-321E062138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C31E3-E000-4572-8A4A-BC0FBC242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A50C2-589C-42C8-B763-56D87D9D16BD}" type="datetimeFigureOut">
              <a:rPr lang="ko-KR" altLang="en-US" smtClean="0"/>
              <a:t>2024-01-26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305F866-E540-43A1-8E04-B4540004D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E52DBAE-416E-4B14-AE21-440B60C57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7A479-1FB4-4076-82AD-4520E3445C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7068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57ACE99B-1BD1-4ED6-89BE-408A683405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A2E8F63E-2203-4425-B499-1A6DA1ED01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143481B-1B74-44E8-BE04-B35556A23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A50C2-589C-42C8-B763-56D87D9D16BD}" type="datetimeFigureOut">
              <a:rPr lang="ko-KR" altLang="en-US" smtClean="0"/>
              <a:t>2024-01-26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BA5E51B-8D7B-4829-8204-E83C25AB1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D72D36-C36B-4F45-AAC1-B2DC28C66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7A479-1FB4-4076-82AD-4520E3445C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9299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DA44D03-9AF8-4A55-9BD0-4DBE4B3AF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79D1271-55E0-47A1-A8F1-C224D8FBA1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C1D4464-59DC-4B4F-8C82-9E7F248D6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A50C2-589C-42C8-B763-56D87D9D16BD}" type="datetimeFigureOut">
              <a:rPr lang="ko-KR" altLang="en-US" smtClean="0"/>
              <a:t>2024-01-26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303397C-FBF1-4DB0-879F-03411845C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BD9343C-E60F-48D6-862A-96F6200FF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7A479-1FB4-4076-82AD-4520E3445C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7712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7EDD0D-0754-48CD-8722-2AC33B838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5B37962-324A-4F1F-B7E7-61A51D8622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2A41033-A8CF-4AB5-90AA-C54651A1B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A50C2-589C-42C8-B763-56D87D9D16BD}" type="datetimeFigureOut">
              <a:rPr lang="ko-KR" altLang="en-US" smtClean="0"/>
              <a:t>2024-01-26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EA9F7D4-54B0-4004-8A56-F92C65816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F618CF-3C59-4F65-B6B1-DAC3E3069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7A479-1FB4-4076-82AD-4520E3445C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97426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478D71-9DD5-4311-BA73-93020E8A6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26E8B09-7AD4-4103-8809-08A66DBE5D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B0AFB49-D202-425D-BE8B-C3FA9F6AA1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DB4CE85-6D8D-4BB1-971C-D354BF8F0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A50C2-589C-42C8-B763-56D87D9D16BD}" type="datetimeFigureOut">
              <a:rPr lang="ko-KR" altLang="en-US" smtClean="0"/>
              <a:t>2024-01-26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AC41D07-495E-4137-927A-000D588B2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2308552-246E-4983-9977-F7B13D31E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7A479-1FB4-4076-82AD-4520E3445C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3084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171E32-522F-41BB-833B-545F70D3E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68BA206-4D58-4D9B-9948-EA60AE6A7F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054F336-173D-4B8E-9601-FB1E37DF5A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F7747CB8-EE29-428E-8F1F-ACD5A43501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5299DD1-8901-456C-9007-13C6246591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8C0A924E-6895-4C43-8EAE-BEA4DCE91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A50C2-589C-42C8-B763-56D87D9D16BD}" type="datetimeFigureOut">
              <a:rPr lang="ko-KR" altLang="en-US" smtClean="0"/>
              <a:t>2024-01-26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C59FA1F0-753A-4F7B-8348-73A44B312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360B2F48-B08B-4155-BE96-A925B7FFC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7A479-1FB4-4076-82AD-4520E3445C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894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BCBA06-5024-44F1-9C61-505005455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A5007553-4C87-468D-9F2D-FB6032799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A50C2-589C-42C8-B763-56D87D9D16BD}" type="datetimeFigureOut">
              <a:rPr lang="ko-KR" altLang="en-US" smtClean="0"/>
              <a:t>2024-01-26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9AE54FA-3674-4746-BF82-EC7EBD918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13DC853-FD31-4E8D-B420-7A33B8790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7A479-1FB4-4076-82AD-4520E3445C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75389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E79E07A-94A6-483A-8849-8E6DE692B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A50C2-589C-42C8-B763-56D87D9D16BD}" type="datetimeFigureOut">
              <a:rPr lang="ko-KR" altLang="en-US" smtClean="0"/>
              <a:t>2024-01-26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CD9BE1B-817F-40D8-90C8-F91D32CF7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7AF10F4-65E3-4CFA-A184-E37686814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7A479-1FB4-4076-82AD-4520E3445C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7593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E79E07A-94A6-483A-8849-8E6DE692B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A50C2-589C-42C8-B763-56D87D9D16BD}" type="datetimeFigureOut">
              <a:rPr lang="ko-KR" altLang="en-US" smtClean="0"/>
              <a:t>2024-01-26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CD9BE1B-817F-40D8-90C8-F91D32CF7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7AF10F4-65E3-4CFA-A184-E37686814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7A479-1FB4-4076-82AD-4520E3445C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4067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90F596F-BEC0-4D71-9113-57C383FD1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39061D6-B6C2-4D4E-8AB4-9F136FED47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EF8FE8EA-4580-4B75-A339-AF7C68F66E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6A7BF5E-A4D8-4810-8B67-EEEFDD711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A50C2-589C-42C8-B763-56D87D9D16BD}" type="datetimeFigureOut">
              <a:rPr lang="ko-KR" altLang="en-US" smtClean="0"/>
              <a:t>2024-01-26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50C3C6B-DEFF-4516-B444-489DBE7C3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68592AB-03CB-4ED9-97EA-3D751979F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7A479-1FB4-4076-82AD-4520E3445C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2302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1C2A3F89-EDBA-451E-A4FC-BA419B5BB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E560B53-86D9-4B99-B984-9F66917EDB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/>
              <a:t>마스터 텍스트 스타일을 편집하려면 클릭</a:t>
            </a:r>
          </a:p>
          <a:p>
            <a:pPr lvl="1"/>
            <a:r>
              <a:rPr lang="ko-KR" altLang="en-US" dirty="0"/>
              <a:t>두 번째 수준</a:t>
            </a:r>
          </a:p>
          <a:p>
            <a:pPr lvl="2"/>
            <a:r>
              <a:rPr lang="ko-KR" altLang="en-US" dirty="0"/>
              <a:t>세 번째 수준</a:t>
            </a:r>
          </a:p>
          <a:p>
            <a:pPr lvl="3"/>
            <a:r>
              <a:rPr lang="ko-KR" altLang="en-US" dirty="0"/>
              <a:t>네 번째 수준</a:t>
            </a:r>
          </a:p>
          <a:p>
            <a:pPr lvl="4"/>
            <a:r>
              <a:rPr lang="ko-KR" altLang="en-US" dirty="0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E8E5F9A-464D-4909-8E4F-684A1F5A64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3F8A50C2-589C-42C8-B763-56D87D9D16BD}" type="datetimeFigureOut">
              <a:rPr lang="ko-KR" altLang="en-US" smtClean="0"/>
              <a:pPr/>
              <a:t>2024-01-26</a:t>
            </a:fld>
            <a:endParaRPr lang="ko-KR" alt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0C7EE71-2568-4BC3-BE32-43343DE694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B1DF1FC-575E-4EA7-B81C-814C788802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E887A479-1FB4-4076-82AD-4520E3445CF4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79678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4B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AA22A71-41D0-496C-964C-0175C6758C97}"/>
              </a:ext>
            </a:extLst>
          </p:cNvPr>
          <p:cNvSpPr txBox="1"/>
          <p:nvPr/>
        </p:nvSpPr>
        <p:spPr>
          <a:xfrm>
            <a:off x="-138135" y="3259722"/>
            <a:ext cx="1233013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6000" b="1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KOICA IBS TRAINING PROGRAM 2024</a:t>
            </a:r>
            <a:endParaRPr lang="ko-KR" altLang="en-US" sz="6000" b="1" dirty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35ECF863-A053-4C79-8435-878C64B660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6717" y="5513498"/>
            <a:ext cx="3094868" cy="755041"/>
          </a:xfrm>
          <a:prstGeom prst="rect">
            <a:avLst/>
          </a:prstGeom>
        </p:spPr>
      </p:pic>
      <p:grpSp>
        <p:nvGrpSpPr>
          <p:cNvPr id="8" name="그룹 7">
            <a:extLst>
              <a:ext uri="{FF2B5EF4-FFF2-40B4-BE49-F238E27FC236}">
                <a16:creationId xmlns:a16="http://schemas.microsoft.com/office/drawing/2014/main" id="{C9932E6C-68C4-49A4-A375-C3E69BE045E3}"/>
              </a:ext>
            </a:extLst>
          </p:cNvPr>
          <p:cNvGrpSpPr/>
          <p:nvPr/>
        </p:nvGrpSpPr>
        <p:grpSpPr>
          <a:xfrm>
            <a:off x="8300575" y="1564968"/>
            <a:ext cx="1896970" cy="1673352"/>
            <a:chOff x="3668265" y="383602"/>
            <a:chExt cx="5253597" cy="4199243"/>
          </a:xfrm>
        </p:grpSpPr>
        <p:sp>
          <p:nvSpPr>
            <p:cNvPr id="9" name="육각형 8">
              <a:extLst>
                <a:ext uri="{FF2B5EF4-FFF2-40B4-BE49-F238E27FC236}">
                  <a16:creationId xmlns:a16="http://schemas.microsoft.com/office/drawing/2014/main" id="{CC9D0452-D653-42C3-9BC5-7EB8F2C0C6F5}"/>
                </a:ext>
              </a:extLst>
            </p:cNvPr>
            <p:cNvSpPr/>
            <p:nvPr/>
          </p:nvSpPr>
          <p:spPr>
            <a:xfrm>
              <a:off x="3728696" y="1058354"/>
              <a:ext cx="648182" cy="558777"/>
            </a:xfrm>
            <a:prstGeom prst="hexag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sp>
          <p:nvSpPr>
            <p:cNvPr id="10" name="육각형 9">
              <a:extLst>
                <a:ext uri="{FF2B5EF4-FFF2-40B4-BE49-F238E27FC236}">
                  <a16:creationId xmlns:a16="http://schemas.microsoft.com/office/drawing/2014/main" id="{4C515E88-B9FF-42EA-B86A-5B1484D6AE0B}"/>
                </a:ext>
              </a:extLst>
            </p:cNvPr>
            <p:cNvSpPr/>
            <p:nvPr/>
          </p:nvSpPr>
          <p:spPr>
            <a:xfrm>
              <a:off x="4296819" y="1395730"/>
              <a:ext cx="648182" cy="558777"/>
            </a:xfrm>
            <a:prstGeom prst="hexagon">
              <a:avLst/>
            </a:prstGeom>
            <a:noFill/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sp>
          <p:nvSpPr>
            <p:cNvPr id="11" name="육각형 10">
              <a:extLst>
                <a:ext uri="{FF2B5EF4-FFF2-40B4-BE49-F238E27FC236}">
                  <a16:creationId xmlns:a16="http://schemas.microsoft.com/office/drawing/2014/main" id="{FD35D528-4CD1-4941-B7A1-C70BB7C7B96E}"/>
                </a:ext>
              </a:extLst>
            </p:cNvPr>
            <p:cNvSpPr/>
            <p:nvPr/>
          </p:nvSpPr>
          <p:spPr>
            <a:xfrm>
              <a:off x="4864942" y="1058353"/>
              <a:ext cx="648182" cy="558777"/>
            </a:xfrm>
            <a:prstGeom prst="hexag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sp>
          <p:nvSpPr>
            <p:cNvPr id="12" name="육각형 11">
              <a:extLst>
                <a:ext uri="{FF2B5EF4-FFF2-40B4-BE49-F238E27FC236}">
                  <a16:creationId xmlns:a16="http://schemas.microsoft.com/office/drawing/2014/main" id="{FE6D89C6-191A-47B1-8170-E5EA5F4F3CCC}"/>
                </a:ext>
              </a:extLst>
            </p:cNvPr>
            <p:cNvSpPr/>
            <p:nvPr/>
          </p:nvSpPr>
          <p:spPr>
            <a:xfrm>
              <a:off x="5433065" y="718323"/>
              <a:ext cx="648182" cy="558777"/>
            </a:xfrm>
            <a:prstGeom prst="hexagon">
              <a:avLst/>
            </a:prstGeom>
            <a:noFill/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sp>
          <p:nvSpPr>
            <p:cNvPr id="13" name="육각형 12">
              <a:extLst>
                <a:ext uri="{FF2B5EF4-FFF2-40B4-BE49-F238E27FC236}">
                  <a16:creationId xmlns:a16="http://schemas.microsoft.com/office/drawing/2014/main" id="{C0A36F8F-CD76-41FB-9643-B0708805852A}"/>
                </a:ext>
              </a:extLst>
            </p:cNvPr>
            <p:cNvSpPr/>
            <p:nvPr/>
          </p:nvSpPr>
          <p:spPr>
            <a:xfrm>
              <a:off x="5433065" y="1393074"/>
              <a:ext cx="648182" cy="558777"/>
            </a:xfrm>
            <a:prstGeom prst="hexagon">
              <a:avLst/>
            </a:prstGeom>
            <a:noFill/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sp>
          <p:nvSpPr>
            <p:cNvPr id="14" name="육각형 13">
              <a:extLst>
                <a:ext uri="{FF2B5EF4-FFF2-40B4-BE49-F238E27FC236}">
                  <a16:creationId xmlns:a16="http://schemas.microsoft.com/office/drawing/2014/main" id="{FFC3D54B-606B-48C8-9907-E33E9D9B7AA4}"/>
                </a:ext>
              </a:extLst>
            </p:cNvPr>
            <p:cNvSpPr/>
            <p:nvPr/>
          </p:nvSpPr>
          <p:spPr>
            <a:xfrm>
              <a:off x="5433065" y="2067825"/>
              <a:ext cx="648182" cy="558777"/>
            </a:xfrm>
            <a:prstGeom prst="hexag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sp>
          <p:nvSpPr>
            <p:cNvPr id="15" name="육각형 14">
              <a:extLst>
                <a:ext uri="{FF2B5EF4-FFF2-40B4-BE49-F238E27FC236}">
                  <a16:creationId xmlns:a16="http://schemas.microsoft.com/office/drawing/2014/main" id="{2A94E7B5-D570-4D48-8517-706D30D91DF7}"/>
                </a:ext>
              </a:extLst>
            </p:cNvPr>
            <p:cNvSpPr/>
            <p:nvPr/>
          </p:nvSpPr>
          <p:spPr>
            <a:xfrm>
              <a:off x="6001188" y="383602"/>
              <a:ext cx="648182" cy="558777"/>
            </a:xfrm>
            <a:prstGeom prst="hexagon">
              <a:avLst/>
            </a:prstGeom>
            <a:noFill/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sp>
          <p:nvSpPr>
            <p:cNvPr id="16" name="육각형 15">
              <a:extLst>
                <a:ext uri="{FF2B5EF4-FFF2-40B4-BE49-F238E27FC236}">
                  <a16:creationId xmlns:a16="http://schemas.microsoft.com/office/drawing/2014/main" id="{6988730B-D05D-4746-985E-E7AD0330E82A}"/>
                </a:ext>
              </a:extLst>
            </p:cNvPr>
            <p:cNvSpPr/>
            <p:nvPr/>
          </p:nvSpPr>
          <p:spPr>
            <a:xfrm>
              <a:off x="6001188" y="1058353"/>
              <a:ext cx="648182" cy="558777"/>
            </a:xfrm>
            <a:prstGeom prst="hexagon">
              <a:avLst/>
            </a:prstGeom>
            <a:noFill/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sp>
          <p:nvSpPr>
            <p:cNvPr id="17" name="육각형 16">
              <a:extLst>
                <a:ext uri="{FF2B5EF4-FFF2-40B4-BE49-F238E27FC236}">
                  <a16:creationId xmlns:a16="http://schemas.microsoft.com/office/drawing/2014/main" id="{D79F1012-0D34-4858-B8B9-178996B0320F}"/>
                </a:ext>
              </a:extLst>
            </p:cNvPr>
            <p:cNvSpPr/>
            <p:nvPr/>
          </p:nvSpPr>
          <p:spPr>
            <a:xfrm>
              <a:off x="6569311" y="1393074"/>
              <a:ext cx="648182" cy="558777"/>
            </a:xfrm>
            <a:prstGeom prst="hexagon">
              <a:avLst/>
            </a:prstGeom>
            <a:noFill/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sp>
          <p:nvSpPr>
            <p:cNvPr id="18" name="육각형 17">
              <a:extLst>
                <a:ext uri="{FF2B5EF4-FFF2-40B4-BE49-F238E27FC236}">
                  <a16:creationId xmlns:a16="http://schemas.microsoft.com/office/drawing/2014/main" id="{1D43A16A-C342-44A9-B131-C58024F2DF42}"/>
                </a:ext>
              </a:extLst>
            </p:cNvPr>
            <p:cNvSpPr/>
            <p:nvPr/>
          </p:nvSpPr>
          <p:spPr>
            <a:xfrm>
              <a:off x="7137434" y="1064212"/>
              <a:ext cx="648182" cy="558777"/>
            </a:xfrm>
            <a:prstGeom prst="hexagon">
              <a:avLst/>
            </a:prstGeom>
            <a:noFill/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sp>
          <p:nvSpPr>
            <p:cNvPr id="19" name="육각형 18">
              <a:extLst>
                <a:ext uri="{FF2B5EF4-FFF2-40B4-BE49-F238E27FC236}">
                  <a16:creationId xmlns:a16="http://schemas.microsoft.com/office/drawing/2014/main" id="{0B08C39E-E47F-40A7-8D3E-AE57533ED572}"/>
                </a:ext>
              </a:extLst>
            </p:cNvPr>
            <p:cNvSpPr/>
            <p:nvPr/>
          </p:nvSpPr>
          <p:spPr>
            <a:xfrm>
              <a:off x="7705557" y="719770"/>
              <a:ext cx="648182" cy="558777"/>
            </a:xfrm>
            <a:prstGeom prst="hexagon">
              <a:avLst/>
            </a:prstGeom>
            <a:noFill/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sp>
          <p:nvSpPr>
            <p:cNvPr id="20" name="육각형 19">
              <a:extLst>
                <a:ext uri="{FF2B5EF4-FFF2-40B4-BE49-F238E27FC236}">
                  <a16:creationId xmlns:a16="http://schemas.microsoft.com/office/drawing/2014/main" id="{E4A30684-F2C1-4269-B24E-99079D39221F}"/>
                </a:ext>
              </a:extLst>
            </p:cNvPr>
            <p:cNvSpPr/>
            <p:nvPr/>
          </p:nvSpPr>
          <p:spPr>
            <a:xfrm>
              <a:off x="8273680" y="1053043"/>
              <a:ext cx="648182" cy="558777"/>
            </a:xfrm>
            <a:prstGeom prst="hexagon">
              <a:avLst/>
            </a:prstGeom>
            <a:noFill/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pic>
          <p:nvPicPr>
            <p:cNvPr id="21" name="그림 20">
              <a:extLst>
                <a:ext uri="{FF2B5EF4-FFF2-40B4-BE49-F238E27FC236}">
                  <a16:creationId xmlns:a16="http://schemas.microsoft.com/office/drawing/2014/main" id="{DFB2E566-8616-494A-9827-5C3CE3F3FF7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49877" y="2312090"/>
              <a:ext cx="1250910" cy="1250910"/>
            </a:xfrm>
            <a:prstGeom prst="rect">
              <a:avLst/>
            </a:prstGeom>
          </p:spPr>
        </p:pic>
        <p:pic>
          <p:nvPicPr>
            <p:cNvPr id="22" name="그림 21">
              <a:extLst>
                <a:ext uri="{FF2B5EF4-FFF2-40B4-BE49-F238E27FC236}">
                  <a16:creationId xmlns:a16="http://schemas.microsoft.com/office/drawing/2014/main" id="{D71DDCC9-FBF4-4B1E-9A54-151813C2989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65665" y="1455338"/>
              <a:ext cx="455473" cy="455473"/>
            </a:xfrm>
            <a:prstGeom prst="rect">
              <a:avLst/>
            </a:prstGeom>
          </p:spPr>
        </p:pic>
        <p:pic>
          <p:nvPicPr>
            <p:cNvPr id="23" name="그림 22">
              <a:extLst>
                <a:ext uri="{FF2B5EF4-FFF2-40B4-BE49-F238E27FC236}">
                  <a16:creationId xmlns:a16="http://schemas.microsoft.com/office/drawing/2014/main" id="{0173C46C-E9FA-43BC-8979-4FA1C58447A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2946" y="766746"/>
              <a:ext cx="433404" cy="433404"/>
            </a:xfrm>
            <a:prstGeom prst="rect">
              <a:avLst/>
            </a:prstGeom>
          </p:spPr>
        </p:pic>
        <p:grpSp>
          <p:nvGrpSpPr>
            <p:cNvPr id="24" name="그룹 23">
              <a:extLst>
                <a:ext uri="{FF2B5EF4-FFF2-40B4-BE49-F238E27FC236}">
                  <a16:creationId xmlns:a16="http://schemas.microsoft.com/office/drawing/2014/main" id="{4452B764-0C2D-4BF4-B17F-10AB5A0EB79F}"/>
                </a:ext>
              </a:extLst>
            </p:cNvPr>
            <p:cNvGrpSpPr/>
            <p:nvPr/>
          </p:nvGrpSpPr>
          <p:grpSpPr>
            <a:xfrm>
              <a:off x="3668265" y="383602"/>
              <a:ext cx="5253597" cy="4199243"/>
              <a:chOff x="3668265" y="383602"/>
              <a:chExt cx="5253597" cy="4199243"/>
            </a:xfrm>
          </p:grpSpPr>
          <p:sp>
            <p:nvSpPr>
              <p:cNvPr id="26" name="육각형 25">
                <a:extLst>
                  <a:ext uri="{FF2B5EF4-FFF2-40B4-BE49-F238E27FC236}">
                    <a16:creationId xmlns:a16="http://schemas.microsoft.com/office/drawing/2014/main" id="{FBB88B57-00F5-41FD-B59C-066FBF9B1ABC}"/>
                  </a:ext>
                </a:extLst>
              </p:cNvPr>
              <p:cNvSpPr/>
              <p:nvPr/>
            </p:nvSpPr>
            <p:spPr>
              <a:xfrm>
                <a:off x="4296819" y="720978"/>
                <a:ext cx="648182" cy="558777"/>
              </a:xfrm>
              <a:prstGeom prst="hexagon">
                <a:avLst/>
              </a:prstGeom>
              <a:noFill/>
              <a:ln w="254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1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  <p:sp>
            <p:nvSpPr>
              <p:cNvPr id="27" name="육각형 26">
                <a:extLst>
                  <a:ext uri="{FF2B5EF4-FFF2-40B4-BE49-F238E27FC236}">
                    <a16:creationId xmlns:a16="http://schemas.microsoft.com/office/drawing/2014/main" id="{23647680-91DE-44A3-98F1-2F14D3D09F07}"/>
                  </a:ext>
                </a:extLst>
              </p:cNvPr>
              <p:cNvSpPr/>
              <p:nvPr/>
            </p:nvSpPr>
            <p:spPr>
              <a:xfrm>
                <a:off x="4864941" y="383602"/>
                <a:ext cx="648183" cy="558776"/>
              </a:xfrm>
              <a:prstGeom prst="hexagon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1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  <p:sp>
            <p:nvSpPr>
              <p:cNvPr id="28" name="육각형 27">
                <a:extLst>
                  <a:ext uri="{FF2B5EF4-FFF2-40B4-BE49-F238E27FC236}">
                    <a16:creationId xmlns:a16="http://schemas.microsoft.com/office/drawing/2014/main" id="{68260CD5-DB60-414A-95E8-3231EEA9D8E1}"/>
                  </a:ext>
                </a:extLst>
              </p:cNvPr>
              <p:cNvSpPr/>
              <p:nvPr/>
            </p:nvSpPr>
            <p:spPr>
              <a:xfrm>
                <a:off x="4864942" y="1733104"/>
                <a:ext cx="648182" cy="558777"/>
              </a:xfrm>
              <a:prstGeom prst="hexagon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1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  <p:sp>
            <p:nvSpPr>
              <p:cNvPr id="29" name="육각형 28">
                <a:extLst>
                  <a:ext uri="{FF2B5EF4-FFF2-40B4-BE49-F238E27FC236}">
                    <a16:creationId xmlns:a16="http://schemas.microsoft.com/office/drawing/2014/main" id="{CD0B6571-5D77-4A54-836D-0E1670A6105B}"/>
                  </a:ext>
                </a:extLst>
              </p:cNvPr>
              <p:cNvSpPr/>
              <p:nvPr/>
            </p:nvSpPr>
            <p:spPr>
              <a:xfrm>
                <a:off x="6001187" y="1733105"/>
                <a:ext cx="648183" cy="558776"/>
              </a:xfrm>
              <a:prstGeom prst="hexagon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1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  <p:sp>
            <p:nvSpPr>
              <p:cNvPr id="30" name="육각형 29">
                <a:extLst>
                  <a:ext uri="{FF2B5EF4-FFF2-40B4-BE49-F238E27FC236}">
                    <a16:creationId xmlns:a16="http://schemas.microsoft.com/office/drawing/2014/main" id="{6224189C-75E8-4749-8823-613174309DC9}"/>
                  </a:ext>
                </a:extLst>
              </p:cNvPr>
              <p:cNvSpPr/>
              <p:nvPr/>
            </p:nvSpPr>
            <p:spPr>
              <a:xfrm>
                <a:off x="6569311" y="718323"/>
                <a:ext cx="648182" cy="558777"/>
              </a:xfrm>
              <a:prstGeom prst="hexagon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1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  <p:sp>
            <p:nvSpPr>
              <p:cNvPr id="31" name="육각형 30">
                <a:extLst>
                  <a:ext uri="{FF2B5EF4-FFF2-40B4-BE49-F238E27FC236}">
                    <a16:creationId xmlns:a16="http://schemas.microsoft.com/office/drawing/2014/main" id="{A1E45F53-F804-46C9-8D09-1D8FF87C9E60}"/>
                  </a:ext>
                </a:extLst>
              </p:cNvPr>
              <p:cNvSpPr/>
              <p:nvPr/>
            </p:nvSpPr>
            <p:spPr>
              <a:xfrm>
                <a:off x="7137434" y="424671"/>
                <a:ext cx="648182" cy="558777"/>
              </a:xfrm>
              <a:prstGeom prst="hexagon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1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  <p:sp>
            <p:nvSpPr>
              <p:cNvPr id="32" name="육각형 31">
                <a:extLst>
                  <a:ext uri="{FF2B5EF4-FFF2-40B4-BE49-F238E27FC236}">
                    <a16:creationId xmlns:a16="http://schemas.microsoft.com/office/drawing/2014/main" id="{7918EA40-7FE1-4B5B-AA7F-EC469E50F22B}"/>
                  </a:ext>
                </a:extLst>
              </p:cNvPr>
              <p:cNvSpPr/>
              <p:nvPr/>
            </p:nvSpPr>
            <p:spPr>
              <a:xfrm>
                <a:off x="7144341" y="1703753"/>
                <a:ext cx="648182" cy="558777"/>
              </a:xfrm>
              <a:prstGeom prst="hexagon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1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  <p:sp>
            <p:nvSpPr>
              <p:cNvPr id="33" name="육각형 32">
                <a:extLst>
                  <a:ext uri="{FF2B5EF4-FFF2-40B4-BE49-F238E27FC236}">
                    <a16:creationId xmlns:a16="http://schemas.microsoft.com/office/drawing/2014/main" id="{6DFDD356-B3B9-432F-9E1E-06FB11F5F457}"/>
                  </a:ext>
                </a:extLst>
              </p:cNvPr>
              <p:cNvSpPr/>
              <p:nvPr/>
            </p:nvSpPr>
            <p:spPr>
              <a:xfrm>
                <a:off x="7138397" y="2347213"/>
                <a:ext cx="648182" cy="558777"/>
              </a:xfrm>
              <a:prstGeom prst="hexagon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1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  <p:sp>
            <p:nvSpPr>
              <p:cNvPr id="34" name="육각형 33">
                <a:extLst>
                  <a:ext uri="{FF2B5EF4-FFF2-40B4-BE49-F238E27FC236}">
                    <a16:creationId xmlns:a16="http://schemas.microsoft.com/office/drawing/2014/main" id="{B2F42DED-F90B-4468-B066-E9CD83DBAD37}"/>
                  </a:ext>
                </a:extLst>
              </p:cNvPr>
              <p:cNvSpPr/>
              <p:nvPr/>
            </p:nvSpPr>
            <p:spPr>
              <a:xfrm>
                <a:off x="7705557" y="2012491"/>
                <a:ext cx="648182" cy="558777"/>
              </a:xfrm>
              <a:prstGeom prst="hexagon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1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  <p:sp>
            <p:nvSpPr>
              <p:cNvPr id="35" name="육각형 34">
                <a:extLst>
                  <a:ext uri="{FF2B5EF4-FFF2-40B4-BE49-F238E27FC236}">
                    <a16:creationId xmlns:a16="http://schemas.microsoft.com/office/drawing/2014/main" id="{0BE48FA9-84B2-4D6D-A6AA-B4B339432CA4}"/>
                  </a:ext>
                </a:extLst>
              </p:cNvPr>
              <p:cNvSpPr/>
              <p:nvPr/>
            </p:nvSpPr>
            <p:spPr>
              <a:xfrm>
                <a:off x="8273680" y="1703754"/>
                <a:ext cx="648182" cy="558777"/>
              </a:xfrm>
              <a:prstGeom prst="hexagon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1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  <p:pic>
            <p:nvPicPr>
              <p:cNvPr id="36" name="그림 35">
                <a:extLst>
                  <a:ext uri="{FF2B5EF4-FFF2-40B4-BE49-F238E27FC236}">
                    <a16:creationId xmlns:a16="http://schemas.microsoft.com/office/drawing/2014/main" id="{5C9492F2-1BDB-4718-BD91-59D9EB76871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flipH="1">
                <a:off x="5081053" y="2742576"/>
                <a:ext cx="1840269" cy="1840269"/>
              </a:xfrm>
              <a:prstGeom prst="rect">
                <a:avLst/>
              </a:prstGeom>
            </p:spPr>
          </p:pic>
          <p:pic>
            <p:nvPicPr>
              <p:cNvPr id="37" name="그림 36">
                <a:extLst>
                  <a:ext uri="{FF2B5EF4-FFF2-40B4-BE49-F238E27FC236}">
                    <a16:creationId xmlns:a16="http://schemas.microsoft.com/office/drawing/2014/main" id="{9456963C-12EA-4047-AC37-E47DEDFF3AD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788968" y="2772647"/>
                <a:ext cx="590259" cy="590259"/>
              </a:xfrm>
              <a:prstGeom prst="rect">
                <a:avLst/>
              </a:prstGeom>
            </p:spPr>
          </p:pic>
          <p:pic>
            <p:nvPicPr>
              <p:cNvPr id="38" name="그림 37">
                <a:extLst>
                  <a:ext uri="{FF2B5EF4-FFF2-40B4-BE49-F238E27FC236}">
                    <a16:creationId xmlns:a16="http://schemas.microsoft.com/office/drawing/2014/main" id="{FE9015D2-A6F8-4568-9F79-765254C27F4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927043" y="3021963"/>
                <a:ext cx="1250910" cy="1560882"/>
              </a:xfrm>
              <a:prstGeom prst="rect">
                <a:avLst/>
              </a:prstGeom>
            </p:spPr>
          </p:pic>
          <p:pic>
            <p:nvPicPr>
              <p:cNvPr id="39" name="그림 38">
                <a:extLst>
                  <a:ext uri="{FF2B5EF4-FFF2-40B4-BE49-F238E27FC236}">
                    <a16:creationId xmlns:a16="http://schemas.microsoft.com/office/drawing/2014/main" id="{E1C3292B-B61C-4D6A-8E85-B01BA21C8FF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668265" y="2905990"/>
                <a:ext cx="628554" cy="628554"/>
              </a:xfrm>
              <a:prstGeom prst="rect">
                <a:avLst/>
              </a:prstGeom>
            </p:spPr>
          </p:pic>
          <p:pic>
            <p:nvPicPr>
              <p:cNvPr id="40" name="그림 39">
                <a:extLst>
                  <a:ext uri="{FF2B5EF4-FFF2-40B4-BE49-F238E27FC236}">
                    <a16:creationId xmlns:a16="http://schemas.microsoft.com/office/drawing/2014/main" id="{9F290C68-F269-405C-B119-D011CA4282E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874874" y="2815590"/>
                <a:ext cx="412745" cy="412745"/>
              </a:xfrm>
              <a:prstGeom prst="rect">
                <a:avLst/>
              </a:prstGeom>
            </p:spPr>
          </p:pic>
          <p:pic>
            <p:nvPicPr>
              <p:cNvPr id="41" name="그림 40">
                <a:extLst>
                  <a:ext uri="{FF2B5EF4-FFF2-40B4-BE49-F238E27FC236}">
                    <a16:creationId xmlns:a16="http://schemas.microsoft.com/office/drawing/2014/main" id="{091D95A1-9A60-492B-A0D5-4BE0F0BC0C3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flipH="1">
                <a:off x="3945499" y="3509627"/>
                <a:ext cx="1059772" cy="1059772"/>
              </a:xfrm>
              <a:prstGeom prst="rect">
                <a:avLst/>
              </a:prstGeom>
            </p:spPr>
          </p:pic>
          <p:pic>
            <p:nvPicPr>
              <p:cNvPr id="42" name="그림 41">
                <a:extLst>
                  <a:ext uri="{FF2B5EF4-FFF2-40B4-BE49-F238E27FC236}">
                    <a16:creationId xmlns:a16="http://schemas.microsoft.com/office/drawing/2014/main" id="{510994DA-F8E3-4D04-A521-73708FFE1C9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825050" y="1111868"/>
                <a:ext cx="471769" cy="471769"/>
              </a:xfrm>
              <a:prstGeom prst="rect">
                <a:avLst/>
              </a:prstGeom>
            </p:spPr>
          </p:pic>
          <p:pic>
            <p:nvPicPr>
              <p:cNvPr id="43" name="그림 42">
                <a:extLst>
                  <a:ext uri="{FF2B5EF4-FFF2-40B4-BE49-F238E27FC236}">
                    <a16:creationId xmlns:a16="http://schemas.microsoft.com/office/drawing/2014/main" id="{8E49BF45-E99A-47E0-A1C5-88074A2562B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540642" y="792963"/>
                <a:ext cx="433028" cy="433028"/>
              </a:xfrm>
              <a:prstGeom prst="rect">
                <a:avLst/>
              </a:prstGeom>
            </p:spPr>
          </p:pic>
          <p:pic>
            <p:nvPicPr>
              <p:cNvPr id="44" name="그림 43">
                <a:extLst>
                  <a:ext uri="{FF2B5EF4-FFF2-40B4-BE49-F238E27FC236}">
                    <a16:creationId xmlns:a16="http://schemas.microsoft.com/office/drawing/2014/main" id="{B1EC839D-8725-4CC6-8A3A-89ABB9ED72A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401343" y="1457963"/>
                <a:ext cx="450224" cy="450224"/>
              </a:xfrm>
              <a:prstGeom prst="rect">
                <a:avLst/>
              </a:prstGeom>
            </p:spPr>
          </p:pic>
          <p:pic>
            <p:nvPicPr>
              <p:cNvPr id="45" name="그림 44">
                <a:extLst>
                  <a:ext uri="{FF2B5EF4-FFF2-40B4-BE49-F238E27FC236}">
                    <a16:creationId xmlns:a16="http://schemas.microsoft.com/office/drawing/2014/main" id="{2A50FC3E-743C-4BFD-AB09-61B59915DF4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061701" y="1099918"/>
                <a:ext cx="527903" cy="527903"/>
              </a:xfrm>
              <a:prstGeom prst="rect">
                <a:avLst/>
              </a:prstGeom>
            </p:spPr>
          </p:pic>
        </p:grpSp>
        <p:pic>
          <p:nvPicPr>
            <p:cNvPr id="25" name="그림 24">
              <a:extLst>
                <a:ext uri="{FF2B5EF4-FFF2-40B4-BE49-F238E27FC236}">
                  <a16:creationId xmlns:a16="http://schemas.microsoft.com/office/drawing/2014/main" id="{D171CE07-6434-4209-B1B2-28E775314994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49110" y="2139168"/>
              <a:ext cx="416092" cy="41609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8911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테마">
  <a:themeElements>
    <a:clrScheme name="클래식블루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24B80"/>
      </a:accent1>
      <a:accent2>
        <a:srgbClr val="1282B0"/>
      </a:accent2>
      <a:accent3>
        <a:srgbClr val="C5C2B3"/>
      </a:accent3>
      <a:accent4>
        <a:srgbClr val="BEAD75"/>
      </a:accent4>
      <a:accent5>
        <a:srgbClr val="3371AE"/>
      </a:accent5>
      <a:accent6>
        <a:srgbClr val="5F8BC8"/>
      </a:accent6>
      <a:hlink>
        <a:srgbClr val="323F4F"/>
      </a:hlink>
      <a:folHlink>
        <a:srgbClr val="323F4F"/>
      </a:folHlink>
    </a:clrScheme>
    <a:fontScheme name="나눔스퀘어">
      <a:majorFont>
        <a:latin typeface="Arial"/>
        <a:ea typeface="나눔스퀘어"/>
        <a:cs typeface=""/>
      </a:majorFont>
      <a:minorFont>
        <a:latin typeface="Arial"/>
        <a:ea typeface="나눔스퀘어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1985</TotalTime>
  <Words>5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821022872859</dc:creator>
  <cp:lastModifiedBy>Julliet</cp:lastModifiedBy>
  <cp:revision>30</cp:revision>
  <dcterms:created xsi:type="dcterms:W3CDTF">2020-11-06T04:56:14Z</dcterms:created>
  <dcterms:modified xsi:type="dcterms:W3CDTF">2024-01-26T05:29:07Z</dcterms:modified>
</cp:coreProperties>
</file>